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432" r:id="rId2"/>
    <p:sldId id="433" r:id="rId3"/>
    <p:sldId id="434" r:id="rId4"/>
    <p:sldId id="435" r:id="rId5"/>
    <p:sldId id="436" r:id="rId6"/>
    <p:sldId id="437" r:id="rId7"/>
    <p:sldId id="438" r:id="rId8"/>
    <p:sldId id="439" r:id="rId9"/>
    <p:sldId id="440" r:id="rId10"/>
    <p:sldId id="441" r:id="rId11"/>
    <p:sldId id="442" r:id="rId12"/>
    <p:sldId id="443" r:id="rId13"/>
    <p:sldId id="444" r:id="rId14"/>
    <p:sldId id="445" r:id="rId15"/>
    <p:sldId id="446" r:id="rId16"/>
    <p:sldId id="447" r:id="rId17"/>
    <p:sldId id="448" r:id="rId18"/>
    <p:sldId id="449" r:id="rId19"/>
    <p:sldId id="450" r:id="rId20"/>
    <p:sldId id="451" r:id="rId21"/>
    <p:sldId id="452" r:id="rId22"/>
    <p:sldId id="453" r:id="rId23"/>
    <p:sldId id="454" r:id="rId24"/>
    <p:sldId id="455" r:id="rId25"/>
    <p:sldId id="456" r:id="rId26"/>
    <p:sldId id="457" r:id="rId27"/>
    <p:sldId id="458" r:id="rId28"/>
    <p:sldId id="459" r:id="rId29"/>
    <p:sldId id="460" r:id="rId30"/>
    <p:sldId id="461" r:id="rId31"/>
    <p:sldId id="462" r:id="rId32"/>
    <p:sldId id="463" r:id="rId33"/>
    <p:sldId id="464" r:id="rId34"/>
    <p:sldId id="465" r:id="rId35"/>
    <p:sldId id="466" r:id="rId36"/>
    <p:sldId id="467" r:id="rId37"/>
    <p:sldId id="468" r:id="rId38"/>
    <p:sldId id="469" r:id="rId39"/>
    <p:sldId id="470" r:id="rId40"/>
    <p:sldId id="471" r:id="rId41"/>
    <p:sldId id="472" r:id="rId42"/>
    <p:sldId id="473" r:id="rId43"/>
    <p:sldId id="474" r:id="rId44"/>
    <p:sldId id="475" r:id="rId45"/>
  </p:sldIdLst>
  <p:sldSz cx="9144000" cy="6858000" type="screen4x3"/>
  <p:notesSz cx="6858000" cy="9144000"/>
  <p:defaultTextStyle>
    <a:defPPr>
      <a:defRPr lang="en-US"/>
    </a:defPPr>
    <a:lvl1pPr algn="l" rtl="0" fontAlgn="base">
      <a:spcBef>
        <a:spcPct val="0"/>
      </a:spcBef>
      <a:spcAft>
        <a:spcPct val="0"/>
      </a:spcAft>
      <a:defRPr sz="2800" b="1" kern="1200">
        <a:solidFill>
          <a:schemeClr val="bg1"/>
        </a:solidFill>
        <a:latin typeface="Tahoma" pitchFamily="34" charset="0"/>
        <a:ea typeface="+mn-ea"/>
        <a:cs typeface="Arial" charset="0"/>
      </a:defRPr>
    </a:lvl1pPr>
    <a:lvl2pPr marL="457200" algn="l" rtl="0" fontAlgn="base">
      <a:spcBef>
        <a:spcPct val="0"/>
      </a:spcBef>
      <a:spcAft>
        <a:spcPct val="0"/>
      </a:spcAft>
      <a:defRPr sz="2800" b="1" kern="1200">
        <a:solidFill>
          <a:schemeClr val="bg1"/>
        </a:solidFill>
        <a:latin typeface="Tahoma" pitchFamily="34" charset="0"/>
        <a:ea typeface="+mn-ea"/>
        <a:cs typeface="Arial" charset="0"/>
      </a:defRPr>
    </a:lvl2pPr>
    <a:lvl3pPr marL="914400" algn="l" rtl="0" fontAlgn="base">
      <a:spcBef>
        <a:spcPct val="0"/>
      </a:spcBef>
      <a:spcAft>
        <a:spcPct val="0"/>
      </a:spcAft>
      <a:defRPr sz="2800" b="1" kern="1200">
        <a:solidFill>
          <a:schemeClr val="bg1"/>
        </a:solidFill>
        <a:latin typeface="Tahoma" pitchFamily="34" charset="0"/>
        <a:ea typeface="+mn-ea"/>
        <a:cs typeface="Arial" charset="0"/>
      </a:defRPr>
    </a:lvl3pPr>
    <a:lvl4pPr marL="1371600" algn="l" rtl="0" fontAlgn="base">
      <a:spcBef>
        <a:spcPct val="0"/>
      </a:spcBef>
      <a:spcAft>
        <a:spcPct val="0"/>
      </a:spcAft>
      <a:defRPr sz="2800" b="1" kern="1200">
        <a:solidFill>
          <a:schemeClr val="bg1"/>
        </a:solidFill>
        <a:latin typeface="Tahoma" pitchFamily="34" charset="0"/>
        <a:ea typeface="+mn-ea"/>
        <a:cs typeface="Arial" charset="0"/>
      </a:defRPr>
    </a:lvl4pPr>
    <a:lvl5pPr marL="1828800" algn="l" rtl="0" fontAlgn="base">
      <a:spcBef>
        <a:spcPct val="0"/>
      </a:spcBef>
      <a:spcAft>
        <a:spcPct val="0"/>
      </a:spcAft>
      <a:defRPr sz="2800" b="1" kern="1200">
        <a:solidFill>
          <a:schemeClr val="bg1"/>
        </a:solidFill>
        <a:latin typeface="Tahoma" pitchFamily="34" charset="0"/>
        <a:ea typeface="+mn-ea"/>
        <a:cs typeface="Arial" charset="0"/>
      </a:defRPr>
    </a:lvl5pPr>
    <a:lvl6pPr marL="2286000" algn="l" defTabSz="914400" rtl="0" eaLnBrk="1" latinLnBrk="0" hangingPunct="1">
      <a:defRPr sz="2800" b="1" kern="1200">
        <a:solidFill>
          <a:schemeClr val="bg1"/>
        </a:solidFill>
        <a:latin typeface="Tahoma" pitchFamily="34" charset="0"/>
        <a:ea typeface="+mn-ea"/>
        <a:cs typeface="Arial" charset="0"/>
      </a:defRPr>
    </a:lvl6pPr>
    <a:lvl7pPr marL="2743200" algn="l" defTabSz="914400" rtl="0" eaLnBrk="1" latinLnBrk="0" hangingPunct="1">
      <a:defRPr sz="2800" b="1" kern="1200">
        <a:solidFill>
          <a:schemeClr val="bg1"/>
        </a:solidFill>
        <a:latin typeface="Tahoma" pitchFamily="34" charset="0"/>
        <a:ea typeface="+mn-ea"/>
        <a:cs typeface="Arial" charset="0"/>
      </a:defRPr>
    </a:lvl7pPr>
    <a:lvl8pPr marL="3200400" algn="l" defTabSz="914400" rtl="0" eaLnBrk="1" latinLnBrk="0" hangingPunct="1">
      <a:defRPr sz="2800" b="1" kern="1200">
        <a:solidFill>
          <a:schemeClr val="bg1"/>
        </a:solidFill>
        <a:latin typeface="Tahoma" pitchFamily="34" charset="0"/>
        <a:ea typeface="+mn-ea"/>
        <a:cs typeface="Arial" charset="0"/>
      </a:defRPr>
    </a:lvl8pPr>
    <a:lvl9pPr marL="3657600" algn="l" defTabSz="914400" rtl="0" eaLnBrk="1" latinLnBrk="0" hangingPunct="1">
      <a:defRPr sz="2800" b="1" kern="1200">
        <a:solidFill>
          <a:schemeClr val="bg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A300"/>
    <a:srgbClr val="33CC33"/>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62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EED7F6-DFB0-4F9F-B2D3-264D05D44778}" type="datetimeFigureOut">
              <a:rPr lang="en-US" smtClean="0"/>
              <a:t>1/30/2016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5D79AE-9447-4DE5-8734-33CD48E005B5}" type="slidenum">
              <a:rPr lang="en-US" smtClean="0"/>
              <a:t>‹#›</a:t>
            </a:fld>
            <a:endParaRPr lang="en-US"/>
          </a:p>
        </p:txBody>
      </p:sp>
    </p:spTree>
    <p:extLst>
      <p:ext uri="{BB962C8B-B14F-4D97-AF65-F5344CB8AC3E}">
        <p14:creationId xmlns:p14="http://schemas.microsoft.com/office/powerpoint/2010/main" val="623061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a:t>
            </a:fld>
            <a:endParaRPr lang="en-US"/>
          </a:p>
        </p:txBody>
      </p:sp>
    </p:spTree>
    <p:extLst>
      <p:ext uri="{BB962C8B-B14F-4D97-AF65-F5344CB8AC3E}">
        <p14:creationId xmlns:p14="http://schemas.microsoft.com/office/powerpoint/2010/main" val="701073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10</a:t>
            </a:fld>
            <a:endParaRPr lang="en-US"/>
          </a:p>
        </p:txBody>
      </p:sp>
    </p:spTree>
    <p:extLst>
      <p:ext uri="{BB962C8B-B14F-4D97-AF65-F5344CB8AC3E}">
        <p14:creationId xmlns:p14="http://schemas.microsoft.com/office/powerpoint/2010/main" val="9576226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11</a:t>
            </a:fld>
            <a:endParaRPr lang="en-US"/>
          </a:p>
        </p:txBody>
      </p:sp>
    </p:spTree>
    <p:extLst>
      <p:ext uri="{BB962C8B-B14F-4D97-AF65-F5344CB8AC3E}">
        <p14:creationId xmlns:p14="http://schemas.microsoft.com/office/powerpoint/2010/main" val="2757725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12</a:t>
            </a:fld>
            <a:endParaRPr lang="en-US"/>
          </a:p>
        </p:txBody>
      </p:sp>
    </p:spTree>
    <p:extLst>
      <p:ext uri="{BB962C8B-B14F-4D97-AF65-F5344CB8AC3E}">
        <p14:creationId xmlns:p14="http://schemas.microsoft.com/office/powerpoint/2010/main" val="1795565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13</a:t>
            </a:fld>
            <a:endParaRPr lang="en-US"/>
          </a:p>
        </p:txBody>
      </p:sp>
    </p:spTree>
    <p:extLst>
      <p:ext uri="{BB962C8B-B14F-4D97-AF65-F5344CB8AC3E}">
        <p14:creationId xmlns:p14="http://schemas.microsoft.com/office/powerpoint/2010/main" val="4746737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14</a:t>
            </a:fld>
            <a:endParaRPr lang="en-US"/>
          </a:p>
        </p:txBody>
      </p:sp>
    </p:spTree>
    <p:extLst>
      <p:ext uri="{BB962C8B-B14F-4D97-AF65-F5344CB8AC3E}">
        <p14:creationId xmlns:p14="http://schemas.microsoft.com/office/powerpoint/2010/main" val="2781632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15</a:t>
            </a:fld>
            <a:endParaRPr lang="en-US"/>
          </a:p>
        </p:txBody>
      </p:sp>
    </p:spTree>
    <p:extLst>
      <p:ext uri="{BB962C8B-B14F-4D97-AF65-F5344CB8AC3E}">
        <p14:creationId xmlns:p14="http://schemas.microsoft.com/office/powerpoint/2010/main" val="9083370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16</a:t>
            </a:fld>
            <a:endParaRPr lang="en-US"/>
          </a:p>
        </p:txBody>
      </p:sp>
    </p:spTree>
    <p:extLst>
      <p:ext uri="{BB962C8B-B14F-4D97-AF65-F5344CB8AC3E}">
        <p14:creationId xmlns:p14="http://schemas.microsoft.com/office/powerpoint/2010/main" val="28772961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17</a:t>
            </a:fld>
            <a:endParaRPr lang="en-US"/>
          </a:p>
        </p:txBody>
      </p:sp>
    </p:spTree>
    <p:extLst>
      <p:ext uri="{BB962C8B-B14F-4D97-AF65-F5344CB8AC3E}">
        <p14:creationId xmlns:p14="http://schemas.microsoft.com/office/powerpoint/2010/main" val="4201738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18</a:t>
            </a:fld>
            <a:endParaRPr lang="en-US"/>
          </a:p>
        </p:txBody>
      </p:sp>
    </p:spTree>
    <p:extLst>
      <p:ext uri="{BB962C8B-B14F-4D97-AF65-F5344CB8AC3E}">
        <p14:creationId xmlns:p14="http://schemas.microsoft.com/office/powerpoint/2010/main" val="6719131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19</a:t>
            </a:fld>
            <a:endParaRPr lang="en-US"/>
          </a:p>
        </p:txBody>
      </p:sp>
    </p:spTree>
    <p:extLst>
      <p:ext uri="{BB962C8B-B14F-4D97-AF65-F5344CB8AC3E}">
        <p14:creationId xmlns:p14="http://schemas.microsoft.com/office/powerpoint/2010/main" val="2213025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a:t>
            </a:fld>
            <a:endParaRPr lang="en-US"/>
          </a:p>
        </p:txBody>
      </p:sp>
    </p:spTree>
    <p:extLst>
      <p:ext uri="{BB962C8B-B14F-4D97-AF65-F5344CB8AC3E}">
        <p14:creationId xmlns:p14="http://schemas.microsoft.com/office/powerpoint/2010/main" val="23621800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20</a:t>
            </a:fld>
            <a:endParaRPr lang="en-US"/>
          </a:p>
        </p:txBody>
      </p:sp>
    </p:spTree>
    <p:extLst>
      <p:ext uri="{BB962C8B-B14F-4D97-AF65-F5344CB8AC3E}">
        <p14:creationId xmlns:p14="http://schemas.microsoft.com/office/powerpoint/2010/main" val="13293649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21</a:t>
            </a:fld>
            <a:endParaRPr lang="en-US"/>
          </a:p>
        </p:txBody>
      </p:sp>
    </p:spTree>
    <p:extLst>
      <p:ext uri="{BB962C8B-B14F-4D97-AF65-F5344CB8AC3E}">
        <p14:creationId xmlns:p14="http://schemas.microsoft.com/office/powerpoint/2010/main" val="41351379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22</a:t>
            </a:fld>
            <a:endParaRPr lang="en-US"/>
          </a:p>
        </p:txBody>
      </p:sp>
    </p:spTree>
    <p:extLst>
      <p:ext uri="{BB962C8B-B14F-4D97-AF65-F5344CB8AC3E}">
        <p14:creationId xmlns:p14="http://schemas.microsoft.com/office/powerpoint/2010/main" val="31129128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23</a:t>
            </a:fld>
            <a:endParaRPr lang="en-US"/>
          </a:p>
        </p:txBody>
      </p:sp>
    </p:spTree>
    <p:extLst>
      <p:ext uri="{BB962C8B-B14F-4D97-AF65-F5344CB8AC3E}">
        <p14:creationId xmlns:p14="http://schemas.microsoft.com/office/powerpoint/2010/main" val="1631277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24</a:t>
            </a:fld>
            <a:endParaRPr lang="en-US"/>
          </a:p>
        </p:txBody>
      </p:sp>
    </p:spTree>
    <p:extLst>
      <p:ext uri="{BB962C8B-B14F-4D97-AF65-F5344CB8AC3E}">
        <p14:creationId xmlns:p14="http://schemas.microsoft.com/office/powerpoint/2010/main" val="1646103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25</a:t>
            </a:fld>
            <a:endParaRPr lang="en-US"/>
          </a:p>
        </p:txBody>
      </p:sp>
    </p:spTree>
    <p:extLst>
      <p:ext uri="{BB962C8B-B14F-4D97-AF65-F5344CB8AC3E}">
        <p14:creationId xmlns:p14="http://schemas.microsoft.com/office/powerpoint/2010/main" val="31609206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26</a:t>
            </a:fld>
            <a:endParaRPr lang="en-US"/>
          </a:p>
        </p:txBody>
      </p:sp>
    </p:spTree>
    <p:extLst>
      <p:ext uri="{BB962C8B-B14F-4D97-AF65-F5344CB8AC3E}">
        <p14:creationId xmlns:p14="http://schemas.microsoft.com/office/powerpoint/2010/main" val="17382630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27</a:t>
            </a:fld>
            <a:endParaRPr lang="en-US"/>
          </a:p>
        </p:txBody>
      </p:sp>
    </p:spTree>
    <p:extLst>
      <p:ext uri="{BB962C8B-B14F-4D97-AF65-F5344CB8AC3E}">
        <p14:creationId xmlns:p14="http://schemas.microsoft.com/office/powerpoint/2010/main" val="21170158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28</a:t>
            </a:fld>
            <a:endParaRPr lang="en-US"/>
          </a:p>
        </p:txBody>
      </p:sp>
    </p:spTree>
    <p:extLst>
      <p:ext uri="{BB962C8B-B14F-4D97-AF65-F5344CB8AC3E}">
        <p14:creationId xmlns:p14="http://schemas.microsoft.com/office/powerpoint/2010/main" val="12037485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29</a:t>
            </a:fld>
            <a:endParaRPr lang="en-US"/>
          </a:p>
        </p:txBody>
      </p:sp>
    </p:spTree>
    <p:extLst>
      <p:ext uri="{BB962C8B-B14F-4D97-AF65-F5344CB8AC3E}">
        <p14:creationId xmlns:p14="http://schemas.microsoft.com/office/powerpoint/2010/main" val="1850641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a:t>
            </a:fld>
            <a:endParaRPr lang="en-US"/>
          </a:p>
        </p:txBody>
      </p:sp>
    </p:spTree>
    <p:extLst>
      <p:ext uri="{BB962C8B-B14F-4D97-AF65-F5344CB8AC3E}">
        <p14:creationId xmlns:p14="http://schemas.microsoft.com/office/powerpoint/2010/main" val="35927160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30</a:t>
            </a:fld>
            <a:endParaRPr lang="en-US"/>
          </a:p>
        </p:txBody>
      </p:sp>
    </p:spTree>
    <p:extLst>
      <p:ext uri="{BB962C8B-B14F-4D97-AF65-F5344CB8AC3E}">
        <p14:creationId xmlns:p14="http://schemas.microsoft.com/office/powerpoint/2010/main" val="3300858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31</a:t>
            </a:fld>
            <a:endParaRPr lang="en-US"/>
          </a:p>
        </p:txBody>
      </p:sp>
    </p:spTree>
    <p:extLst>
      <p:ext uri="{BB962C8B-B14F-4D97-AF65-F5344CB8AC3E}">
        <p14:creationId xmlns:p14="http://schemas.microsoft.com/office/powerpoint/2010/main" val="26110119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32</a:t>
            </a:fld>
            <a:endParaRPr lang="en-US"/>
          </a:p>
        </p:txBody>
      </p:sp>
    </p:spTree>
    <p:extLst>
      <p:ext uri="{BB962C8B-B14F-4D97-AF65-F5344CB8AC3E}">
        <p14:creationId xmlns:p14="http://schemas.microsoft.com/office/powerpoint/2010/main" val="500698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33</a:t>
            </a:fld>
            <a:endParaRPr lang="en-US"/>
          </a:p>
        </p:txBody>
      </p:sp>
    </p:spTree>
    <p:extLst>
      <p:ext uri="{BB962C8B-B14F-4D97-AF65-F5344CB8AC3E}">
        <p14:creationId xmlns:p14="http://schemas.microsoft.com/office/powerpoint/2010/main" val="1642997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34</a:t>
            </a:fld>
            <a:endParaRPr lang="en-US"/>
          </a:p>
        </p:txBody>
      </p:sp>
    </p:spTree>
    <p:extLst>
      <p:ext uri="{BB962C8B-B14F-4D97-AF65-F5344CB8AC3E}">
        <p14:creationId xmlns:p14="http://schemas.microsoft.com/office/powerpoint/2010/main" val="29149958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35</a:t>
            </a:fld>
            <a:endParaRPr lang="en-US"/>
          </a:p>
        </p:txBody>
      </p:sp>
    </p:spTree>
    <p:extLst>
      <p:ext uri="{BB962C8B-B14F-4D97-AF65-F5344CB8AC3E}">
        <p14:creationId xmlns:p14="http://schemas.microsoft.com/office/powerpoint/2010/main" val="31892406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36</a:t>
            </a:fld>
            <a:endParaRPr lang="en-US"/>
          </a:p>
        </p:txBody>
      </p:sp>
    </p:spTree>
    <p:extLst>
      <p:ext uri="{BB962C8B-B14F-4D97-AF65-F5344CB8AC3E}">
        <p14:creationId xmlns:p14="http://schemas.microsoft.com/office/powerpoint/2010/main" val="40384272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37</a:t>
            </a:fld>
            <a:endParaRPr lang="en-US"/>
          </a:p>
        </p:txBody>
      </p:sp>
    </p:spTree>
    <p:extLst>
      <p:ext uri="{BB962C8B-B14F-4D97-AF65-F5344CB8AC3E}">
        <p14:creationId xmlns:p14="http://schemas.microsoft.com/office/powerpoint/2010/main" val="40486036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38</a:t>
            </a:fld>
            <a:endParaRPr lang="en-US"/>
          </a:p>
        </p:txBody>
      </p:sp>
    </p:spTree>
    <p:extLst>
      <p:ext uri="{BB962C8B-B14F-4D97-AF65-F5344CB8AC3E}">
        <p14:creationId xmlns:p14="http://schemas.microsoft.com/office/powerpoint/2010/main" val="2654213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39</a:t>
            </a:fld>
            <a:endParaRPr lang="en-US"/>
          </a:p>
        </p:txBody>
      </p:sp>
    </p:spTree>
    <p:extLst>
      <p:ext uri="{BB962C8B-B14F-4D97-AF65-F5344CB8AC3E}">
        <p14:creationId xmlns:p14="http://schemas.microsoft.com/office/powerpoint/2010/main" val="383201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a:t>
            </a:fld>
            <a:endParaRPr lang="en-US"/>
          </a:p>
        </p:txBody>
      </p:sp>
    </p:spTree>
    <p:extLst>
      <p:ext uri="{BB962C8B-B14F-4D97-AF65-F5344CB8AC3E}">
        <p14:creationId xmlns:p14="http://schemas.microsoft.com/office/powerpoint/2010/main" val="3885760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40</a:t>
            </a:fld>
            <a:endParaRPr lang="en-US"/>
          </a:p>
        </p:txBody>
      </p:sp>
    </p:spTree>
    <p:extLst>
      <p:ext uri="{BB962C8B-B14F-4D97-AF65-F5344CB8AC3E}">
        <p14:creationId xmlns:p14="http://schemas.microsoft.com/office/powerpoint/2010/main" val="13921977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41</a:t>
            </a:fld>
            <a:endParaRPr lang="en-US"/>
          </a:p>
        </p:txBody>
      </p:sp>
    </p:spTree>
    <p:extLst>
      <p:ext uri="{BB962C8B-B14F-4D97-AF65-F5344CB8AC3E}">
        <p14:creationId xmlns:p14="http://schemas.microsoft.com/office/powerpoint/2010/main" val="11863978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42</a:t>
            </a:fld>
            <a:endParaRPr lang="en-US"/>
          </a:p>
        </p:txBody>
      </p:sp>
    </p:spTree>
    <p:extLst>
      <p:ext uri="{BB962C8B-B14F-4D97-AF65-F5344CB8AC3E}">
        <p14:creationId xmlns:p14="http://schemas.microsoft.com/office/powerpoint/2010/main" val="14359193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43</a:t>
            </a:fld>
            <a:endParaRPr lang="en-US"/>
          </a:p>
        </p:txBody>
      </p:sp>
    </p:spTree>
    <p:extLst>
      <p:ext uri="{BB962C8B-B14F-4D97-AF65-F5344CB8AC3E}">
        <p14:creationId xmlns:p14="http://schemas.microsoft.com/office/powerpoint/2010/main" val="5733509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44</a:t>
            </a:fld>
            <a:endParaRPr lang="en-US"/>
          </a:p>
        </p:txBody>
      </p:sp>
    </p:spTree>
    <p:extLst>
      <p:ext uri="{BB962C8B-B14F-4D97-AF65-F5344CB8AC3E}">
        <p14:creationId xmlns:p14="http://schemas.microsoft.com/office/powerpoint/2010/main" val="1465303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5</a:t>
            </a:fld>
            <a:endParaRPr lang="en-US"/>
          </a:p>
        </p:txBody>
      </p:sp>
    </p:spTree>
    <p:extLst>
      <p:ext uri="{BB962C8B-B14F-4D97-AF65-F5344CB8AC3E}">
        <p14:creationId xmlns:p14="http://schemas.microsoft.com/office/powerpoint/2010/main" val="1463317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6</a:t>
            </a:fld>
            <a:endParaRPr lang="en-US"/>
          </a:p>
        </p:txBody>
      </p:sp>
    </p:spTree>
    <p:extLst>
      <p:ext uri="{BB962C8B-B14F-4D97-AF65-F5344CB8AC3E}">
        <p14:creationId xmlns:p14="http://schemas.microsoft.com/office/powerpoint/2010/main" val="2428894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7</a:t>
            </a:fld>
            <a:endParaRPr lang="en-US"/>
          </a:p>
        </p:txBody>
      </p:sp>
    </p:spTree>
    <p:extLst>
      <p:ext uri="{BB962C8B-B14F-4D97-AF65-F5344CB8AC3E}">
        <p14:creationId xmlns:p14="http://schemas.microsoft.com/office/powerpoint/2010/main" val="3057225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8</a:t>
            </a:fld>
            <a:endParaRPr lang="en-US"/>
          </a:p>
        </p:txBody>
      </p:sp>
    </p:spTree>
    <p:extLst>
      <p:ext uri="{BB962C8B-B14F-4D97-AF65-F5344CB8AC3E}">
        <p14:creationId xmlns:p14="http://schemas.microsoft.com/office/powerpoint/2010/main" val="2664722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9</a:t>
            </a:fld>
            <a:endParaRPr lang="en-US"/>
          </a:p>
        </p:txBody>
      </p:sp>
    </p:spTree>
    <p:extLst>
      <p:ext uri="{BB962C8B-B14F-4D97-AF65-F5344CB8AC3E}">
        <p14:creationId xmlns:p14="http://schemas.microsoft.com/office/powerpoint/2010/main" val="831027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901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301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358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343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6382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3883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6585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4204017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3036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2878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85210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6000" r="-6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5pPr>
      <a:lvl6pPr marL="4572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6pPr>
      <a:lvl7pPr marL="9144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7pPr>
      <a:lvl8pPr marL="13716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8pPr>
      <a:lvl9pPr marL="18288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r>
              <a:rPr lang="en-US"/>
              <a:t>THE LIFE OF CHRIST </a:t>
            </a:r>
          </a:p>
        </p:txBody>
      </p:sp>
    </p:spTree>
    <p:extLst>
      <p:ext uri="{BB962C8B-B14F-4D97-AF65-F5344CB8AC3E}">
        <p14:creationId xmlns:p14="http://schemas.microsoft.com/office/powerpoint/2010/main" val="352185606"/>
      </p:ext>
    </p:extLst>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“I have both glorified it and will glorify it again.”</a:t>
            </a:r>
            <a:r>
              <a:rPr lang="en-US" b="0"/>
              <a:t> </a:t>
            </a:r>
            <a:endParaRPr lang="en-US" dirty="0"/>
          </a:p>
        </p:txBody>
      </p:sp>
    </p:spTree>
    <p:extLst>
      <p:ext uri="{BB962C8B-B14F-4D97-AF65-F5344CB8AC3E}">
        <p14:creationId xmlns:p14="http://schemas.microsoft.com/office/powerpoint/2010/main" val="1534471310"/>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6555641"/>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Heb. 2:14 Inasmuch then as the children have partaken of flesh and blood, He Himself likewise shared in the same, that through death He might destroy him who had the power of death, that is, the devil,  </a:t>
            </a:r>
            <a:r>
              <a:rPr lang="en-US" baseline="30000"/>
              <a:t>15</a:t>
            </a:r>
            <a:r>
              <a:rPr lang="en-US"/>
              <a:t> and release those who through fear of death were all their lifetime subject to bondage.  </a:t>
            </a:r>
            <a:r>
              <a:rPr lang="en-US" baseline="30000"/>
              <a:t>16</a:t>
            </a:r>
            <a:r>
              <a:rPr lang="en-US"/>
              <a:t> For indeed He does not give aid to angels, but He does give aid to the seed of Abraham.  </a:t>
            </a:r>
            <a:r>
              <a:rPr lang="en-US" baseline="30000"/>
              <a:t>17</a:t>
            </a:r>
            <a:r>
              <a:rPr lang="en-US"/>
              <a:t> Therefore, in all things He had to be made like </a:t>
            </a:r>
            <a:r>
              <a:rPr lang="en-US" i="1"/>
              <a:t>His </a:t>
            </a:r>
            <a:r>
              <a:rPr lang="en-US"/>
              <a:t>brethren, that He might be a merciful and faithful High Priest in things </a:t>
            </a:r>
            <a:r>
              <a:rPr lang="en-US" i="1"/>
              <a:t>pertaining </a:t>
            </a:r>
            <a:r>
              <a:rPr lang="en-US"/>
              <a:t>to God, to make propitiation for the sins of the people.  </a:t>
            </a:r>
            <a:r>
              <a:rPr lang="en-US" baseline="30000"/>
              <a:t>18</a:t>
            </a:r>
            <a:r>
              <a:rPr lang="en-US"/>
              <a:t> For in that He Himself has suffered, being tempted, He is able to aid those who are tempted.</a:t>
            </a:r>
          </a:p>
        </p:txBody>
      </p:sp>
    </p:spTree>
    <p:extLst>
      <p:ext uri="{BB962C8B-B14F-4D97-AF65-F5344CB8AC3E}">
        <p14:creationId xmlns:p14="http://schemas.microsoft.com/office/powerpoint/2010/main" val="2330472991"/>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Jas. 4:7 Therefore submit to God. Resist the devil and he will flee from you.</a:t>
            </a:r>
          </a:p>
          <a:p>
            <a:r>
              <a:rPr lang="en-US"/>
              <a:t> </a:t>
            </a:r>
          </a:p>
        </p:txBody>
      </p:sp>
    </p:spTree>
    <p:extLst>
      <p:ext uri="{BB962C8B-B14F-4D97-AF65-F5344CB8AC3E}">
        <p14:creationId xmlns:p14="http://schemas.microsoft.com/office/powerpoint/2010/main" val="1095556030"/>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“Be sober, be vigilant; because your adversary the devil walks about like a roaring lion, seeking whom he may devour” (1 Pet. 5:8).</a:t>
            </a:r>
          </a:p>
        </p:txBody>
      </p:sp>
    </p:spTree>
    <p:extLst>
      <p:ext uri="{BB962C8B-B14F-4D97-AF65-F5344CB8AC3E}">
        <p14:creationId xmlns:p14="http://schemas.microsoft.com/office/powerpoint/2010/main" val="1684453070"/>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483209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2 Cor. 11:12 But what I do, I will also continue to do, that I may cut off the opportunity from those who desire an opportunity to be regarded just as we are in the things of which they boast.  </a:t>
            </a:r>
            <a:r>
              <a:rPr lang="en-US" baseline="30000"/>
              <a:t>13</a:t>
            </a:r>
            <a:r>
              <a:rPr lang="en-US"/>
              <a:t> For such </a:t>
            </a:r>
            <a:r>
              <a:rPr lang="en-US" i="1"/>
              <a:t>are </a:t>
            </a:r>
            <a:r>
              <a:rPr lang="en-US"/>
              <a:t>false apostles, deceitful workers, transforming themselves into apostles of Christ.  </a:t>
            </a:r>
            <a:r>
              <a:rPr lang="en-US" baseline="30000"/>
              <a:t>14</a:t>
            </a:r>
            <a:r>
              <a:rPr lang="en-US"/>
              <a:t> And no wonder! For Satan himself transforms himself into an angel of light.  </a:t>
            </a:r>
            <a:r>
              <a:rPr lang="en-US" baseline="30000"/>
              <a:t>15</a:t>
            </a:r>
            <a:r>
              <a:rPr lang="en-US"/>
              <a:t> Therefore </a:t>
            </a:r>
            <a:r>
              <a:rPr lang="en-US" i="1"/>
              <a:t>it is </a:t>
            </a:r>
            <a:r>
              <a:rPr lang="en-US"/>
              <a:t>no great thing if his ministers also transform themselves into ministers of righteousness, whose end will be according to their works.</a:t>
            </a:r>
          </a:p>
        </p:txBody>
      </p:sp>
    </p:spTree>
    <p:extLst>
      <p:ext uri="{BB962C8B-B14F-4D97-AF65-F5344CB8AC3E}">
        <p14:creationId xmlns:p14="http://schemas.microsoft.com/office/powerpoint/2010/main" val="1153125159"/>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1 Cor. 10:13 No temptation has overtaken you except such as is common to man; but God </a:t>
            </a:r>
            <a:r>
              <a:rPr lang="en-US" i="1"/>
              <a:t>is </a:t>
            </a:r>
            <a:r>
              <a:rPr lang="en-US"/>
              <a:t>faithful, who will not allow you to be tempted beyond what you are able, but with the temptation will also make the way of escape, that you may be able to bear </a:t>
            </a:r>
            <a:r>
              <a:rPr lang="en-US" i="1"/>
              <a:t>it</a:t>
            </a:r>
            <a:r>
              <a:rPr lang="en-US"/>
              <a:t>.</a:t>
            </a:r>
          </a:p>
          <a:p>
            <a:r>
              <a:rPr lang="en-US"/>
              <a:t> </a:t>
            </a:r>
          </a:p>
        </p:txBody>
      </p:sp>
    </p:spTree>
    <p:extLst>
      <p:ext uri="{BB962C8B-B14F-4D97-AF65-F5344CB8AC3E}">
        <p14:creationId xmlns:p14="http://schemas.microsoft.com/office/powerpoint/2010/main" val="2227435462"/>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12:</a:t>
            </a:r>
            <a:r>
              <a:rPr lang="en-US" baseline="30000" dirty="0"/>
              <a:t> </a:t>
            </a:r>
            <a:r>
              <a:rPr lang="en-US" dirty="0"/>
              <a:t>32 "And I, if I am lifted up from the earth, will draw all </a:t>
            </a:r>
            <a:r>
              <a:rPr lang="en-US" i="1" dirty="0"/>
              <a:t>peoples </a:t>
            </a:r>
            <a:r>
              <a:rPr lang="en-US" dirty="0"/>
              <a:t>to Myself."  </a:t>
            </a:r>
            <a:r>
              <a:rPr lang="en-US" baseline="30000" dirty="0"/>
              <a:t>33</a:t>
            </a:r>
            <a:r>
              <a:rPr lang="en-US" dirty="0"/>
              <a:t> This He said, signifying by what death He would die</a:t>
            </a:r>
            <a:r>
              <a:rPr lang="en-US" dirty="0" smtClean="0"/>
              <a:t>.</a:t>
            </a:r>
          </a:p>
          <a:p>
            <a:endParaRPr lang="en-US" dirty="0"/>
          </a:p>
          <a:p>
            <a:r>
              <a:rPr lang="en-US" dirty="0"/>
              <a:t>Jn. 3:14; 8:28</a:t>
            </a:r>
          </a:p>
        </p:txBody>
      </p:sp>
    </p:spTree>
    <p:extLst>
      <p:ext uri="{BB962C8B-B14F-4D97-AF65-F5344CB8AC3E}">
        <p14:creationId xmlns:p14="http://schemas.microsoft.com/office/powerpoint/2010/main" val="490267424"/>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Jn. 6:44 "No one can come to Me unless the Father who sent Me draws him; and I will raise him up at the last day.  </a:t>
            </a:r>
            <a:r>
              <a:rPr lang="en-US" baseline="30000"/>
              <a:t>45</a:t>
            </a:r>
            <a:r>
              <a:rPr lang="en-US"/>
              <a:t> "It is written in the prophets,`And they shall all be taught by God.' Therefore everyone who has heard and learned</a:t>
            </a:r>
            <a:r>
              <a:rPr lang="en-US" baseline="30000"/>
              <a:t>2 </a:t>
            </a:r>
            <a:r>
              <a:rPr lang="en-US"/>
              <a:t>from the Father comes to Me.</a:t>
            </a:r>
          </a:p>
        </p:txBody>
      </p:sp>
    </p:spTree>
    <p:extLst>
      <p:ext uri="{BB962C8B-B14F-4D97-AF65-F5344CB8AC3E}">
        <p14:creationId xmlns:p14="http://schemas.microsoft.com/office/powerpoint/2010/main" val="1449538135"/>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31173"/>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John 12:34 The people answered Him, "We have heard from the law that the Christ remains forever; and how </a:t>
            </a:r>
            <a:r>
              <a:rPr lang="en-US" i="1"/>
              <a:t>can </a:t>
            </a:r>
            <a:r>
              <a:rPr lang="en-US"/>
              <a:t>You say, 'The Son of Man must be lifted up'? Who is this Son of Man?"</a:t>
            </a:r>
          </a:p>
        </p:txBody>
      </p:sp>
    </p:spTree>
    <p:extLst>
      <p:ext uri="{BB962C8B-B14F-4D97-AF65-F5344CB8AC3E}">
        <p14:creationId xmlns:p14="http://schemas.microsoft.com/office/powerpoint/2010/main" val="3527264021"/>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Ps. 110:4ff; Isa. 9:7; Ezek. 37:25; Dan. 7:14</a:t>
            </a:r>
            <a:endParaRPr lang="en-US" dirty="0"/>
          </a:p>
        </p:txBody>
      </p:sp>
    </p:spTree>
    <p:extLst>
      <p:ext uri="{BB962C8B-B14F-4D97-AF65-F5344CB8AC3E}">
        <p14:creationId xmlns:p14="http://schemas.microsoft.com/office/powerpoint/2010/main" val="1558878653"/>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Matthew 26:1 Now it came to pass, when Jesus had finished all these sayings, </a:t>
            </a:r>
            <a:r>
              <a:rPr lang="en-US" i="1"/>
              <a:t>that </a:t>
            </a:r>
            <a:r>
              <a:rPr lang="en-US"/>
              <a:t>He said to His disciples,  </a:t>
            </a:r>
            <a:r>
              <a:rPr lang="en-US" baseline="30000"/>
              <a:t>2</a:t>
            </a:r>
            <a:r>
              <a:rPr lang="en-US"/>
              <a:t> "You know that after two days is the Passover, and the Son of Man will be delivered up to be crucified."</a:t>
            </a:r>
          </a:p>
          <a:p>
            <a:r>
              <a:rPr lang="en-US"/>
              <a:t> </a:t>
            </a:r>
          </a:p>
        </p:txBody>
      </p:sp>
    </p:spTree>
    <p:extLst>
      <p:ext uri="{BB962C8B-B14F-4D97-AF65-F5344CB8AC3E}">
        <p14:creationId xmlns:p14="http://schemas.microsoft.com/office/powerpoint/2010/main" val="3750104065"/>
      </p:ext>
    </p:extLst>
  </p:cSld>
  <p:clrMapOvr>
    <a:masterClrMapping/>
  </p:clrMapOvr>
  <p:transition spd="med">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John 12:35 Then Jesus said to them, "A little while longer the light is with you. Walk while you have the light, lest darkness overtake you; he who walks in darkness does not know where he is going.  </a:t>
            </a:r>
            <a:r>
              <a:rPr lang="en-US" baseline="30000"/>
              <a:t>36</a:t>
            </a:r>
            <a:r>
              <a:rPr lang="en-US"/>
              <a:t> "While you have the light, believe in the light, that you may become sons of light." These things Jesus spoke, and departed, and was hidden from them.</a:t>
            </a:r>
          </a:p>
          <a:p>
            <a:r>
              <a:rPr lang="en-US"/>
              <a:t> </a:t>
            </a:r>
          </a:p>
        </p:txBody>
      </p:sp>
    </p:spTree>
    <p:extLst>
      <p:ext uri="{BB962C8B-B14F-4D97-AF65-F5344CB8AC3E}">
        <p14:creationId xmlns:p14="http://schemas.microsoft.com/office/powerpoint/2010/main" val="3055481117"/>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863144"/>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500" dirty="0"/>
              <a:t>John 12:37  But although He had done so many signs before them, they did not believe in Him,  </a:t>
            </a:r>
            <a:r>
              <a:rPr lang="en-US" sz="2500" baseline="30000" dirty="0"/>
              <a:t>38</a:t>
            </a:r>
            <a:r>
              <a:rPr lang="en-US" sz="2500" dirty="0"/>
              <a:t> that the word of Isaiah the prophet might be fulfilled, which he spoke: "Lord, who has believed our report? And to whom has the arm of the LORD been revealed?"  </a:t>
            </a:r>
            <a:r>
              <a:rPr lang="en-US" sz="2500" baseline="30000" dirty="0"/>
              <a:t>39</a:t>
            </a:r>
            <a:r>
              <a:rPr lang="en-US" sz="2500" dirty="0"/>
              <a:t> Therefore they could not believe, because Isaiah said again:  </a:t>
            </a:r>
            <a:r>
              <a:rPr lang="en-US" sz="2500" baseline="30000" dirty="0"/>
              <a:t>40</a:t>
            </a:r>
            <a:r>
              <a:rPr lang="en-US" sz="2500" dirty="0"/>
              <a:t> "He has blinded their eyes and hardened their hearts, Lest they should see with </a:t>
            </a:r>
            <a:r>
              <a:rPr lang="en-US" sz="2500" i="1" dirty="0"/>
              <a:t>their </a:t>
            </a:r>
            <a:r>
              <a:rPr lang="en-US" sz="2500" dirty="0"/>
              <a:t>eyes, Lest they should understand with </a:t>
            </a:r>
            <a:r>
              <a:rPr lang="en-US" sz="2500" i="1" dirty="0"/>
              <a:t>their </a:t>
            </a:r>
            <a:r>
              <a:rPr lang="en-US" sz="2500" dirty="0"/>
              <a:t>hearts and turn, So that I should heal them."  </a:t>
            </a:r>
            <a:r>
              <a:rPr lang="en-US" sz="2500" baseline="30000" dirty="0"/>
              <a:t>41</a:t>
            </a:r>
            <a:r>
              <a:rPr lang="en-US" sz="2500" dirty="0"/>
              <a:t> These things Isaiah said when he saw His glory and spoke of Him.  </a:t>
            </a:r>
            <a:r>
              <a:rPr lang="en-US" sz="2500" baseline="30000" dirty="0"/>
              <a:t>42</a:t>
            </a:r>
            <a:r>
              <a:rPr lang="en-US" sz="2500" dirty="0"/>
              <a:t> Nevertheless even among the rulers many believed in Him, but because of the Pharisees they did not confess </a:t>
            </a:r>
            <a:r>
              <a:rPr lang="en-US" sz="2500" i="1" dirty="0"/>
              <a:t>Him, </a:t>
            </a:r>
            <a:r>
              <a:rPr lang="en-US" sz="2500" dirty="0"/>
              <a:t>lest they should be put out of the synagogue;  </a:t>
            </a:r>
            <a:r>
              <a:rPr lang="en-US" sz="2500" baseline="30000" dirty="0"/>
              <a:t>43</a:t>
            </a:r>
            <a:r>
              <a:rPr lang="en-US" sz="2500" dirty="0"/>
              <a:t> for they loved the praise of men more than the praise of God.</a:t>
            </a:r>
          </a:p>
        </p:txBody>
      </p:sp>
    </p:spTree>
    <p:extLst>
      <p:ext uri="{BB962C8B-B14F-4D97-AF65-F5344CB8AC3E}">
        <p14:creationId xmlns:p14="http://schemas.microsoft.com/office/powerpoint/2010/main" val="1949092353"/>
      </p:ext>
    </p:extLst>
  </p:cSld>
  <p:clrMapOvr>
    <a:masterClrMapping/>
  </p:clrMapOvr>
  <p:transition spd="med">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“He has blinded their eyes and hardened their hearts, lest they should see with </a:t>
            </a:r>
            <a:r>
              <a:rPr lang="en-US" i="1" dirty="0"/>
              <a:t>their </a:t>
            </a:r>
            <a:r>
              <a:rPr lang="en-US" dirty="0"/>
              <a:t>eyes, Lest they should understand with </a:t>
            </a:r>
            <a:r>
              <a:rPr lang="en-US" i="1" dirty="0"/>
              <a:t>their </a:t>
            </a:r>
            <a:r>
              <a:rPr lang="en-US" dirty="0"/>
              <a:t>hearts and turn, So that I should heal them” (Isa. 6:9-10</a:t>
            </a:r>
            <a:r>
              <a:rPr lang="en-US" dirty="0" smtClean="0"/>
              <a:t>).</a:t>
            </a:r>
          </a:p>
          <a:p>
            <a:endParaRPr lang="en-US" dirty="0"/>
          </a:p>
          <a:p>
            <a:r>
              <a:rPr lang="en-US" baseline="30000" dirty="0"/>
              <a:t>41</a:t>
            </a:r>
            <a:r>
              <a:rPr lang="en-US" dirty="0"/>
              <a:t> These things Isaiah said when he saw His glory and spoke of Him.</a:t>
            </a:r>
            <a:r>
              <a:rPr lang="en-US" dirty="0" smtClean="0"/>
              <a:t> </a:t>
            </a:r>
            <a:endParaRPr lang="en-US" dirty="0"/>
          </a:p>
        </p:txBody>
      </p:sp>
    </p:spTree>
    <p:extLst>
      <p:ext uri="{BB962C8B-B14F-4D97-AF65-F5344CB8AC3E}">
        <p14:creationId xmlns:p14="http://schemas.microsoft.com/office/powerpoint/2010/main" val="1227473912"/>
      </p:ext>
    </p:extLst>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Isaiah 6:8 says, “And who will go for Us?” </a:t>
            </a:r>
          </a:p>
          <a:p>
            <a:r>
              <a:rPr lang="en-US"/>
              <a:t> </a:t>
            </a:r>
          </a:p>
        </p:txBody>
      </p:sp>
    </p:spTree>
    <p:extLst>
      <p:ext uri="{BB962C8B-B14F-4D97-AF65-F5344CB8AC3E}">
        <p14:creationId xmlns:p14="http://schemas.microsoft.com/office/powerpoint/2010/main" val="1863676596"/>
      </p:ext>
    </p:extLst>
  </p:cSld>
  <p:clrMapOvr>
    <a:masterClrMapping/>
  </p:clrMapOvr>
  <p:transition spd="med">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Isa. 6:8 "Here </a:t>
            </a:r>
            <a:r>
              <a:rPr lang="en-US" i="1"/>
              <a:t>am </a:t>
            </a:r>
            <a:r>
              <a:rPr lang="en-US"/>
              <a:t>I! Send me." </a:t>
            </a:r>
            <a:endParaRPr lang="en-US" dirty="0"/>
          </a:p>
        </p:txBody>
      </p:sp>
    </p:spTree>
    <p:extLst>
      <p:ext uri="{BB962C8B-B14F-4D97-AF65-F5344CB8AC3E}">
        <p14:creationId xmlns:p14="http://schemas.microsoft.com/office/powerpoint/2010/main" val="3005106290"/>
      </p:ext>
    </p:extLst>
  </p:cSld>
  <p:clrMapOvr>
    <a:masterClrMapping/>
  </p:clrMapOvr>
  <p:transition spd="med">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863144"/>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500" dirty="0"/>
              <a:t>John 12:44 Then Jesus cried out and said, "He who believes in Me, believes not in Me but in Him who sent Me.  </a:t>
            </a:r>
            <a:r>
              <a:rPr lang="en-US" sz="2500" baseline="30000" dirty="0"/>
              <a:t>45</a:t>
            </a:r>
            <a:r>
              <a:rPr lang="en-US" sz="2500" dirty="0"/>
              <a:t> "And he who sees Me sees Him who sent Me.  </a:t>
            </a:r>
            <a:r>
              <a:rPr lang="en-US" sz="2500" baseline="30000" dirty="0"/>
              <a:t>46</a:t>
            </a:r>
            <a:r>
              <a:rPr lang="en-US" sz="2500" dirty="0"/>
              <a:t> "I have come </a:t>
            </a:r>
            <a:r>
              <a:rPr lang="en-US" sz="2500" i="1" dirty="0"/>
              <a:t>as </a:t>
            </a:r>
            <a:r>
              <a:rPr lang="en-US" sz="2500" dirty="0"/>
              <a:t>a light into the world, that whoever believes in Me should not abide in darkness.  </a:t>
            </a:r>
            <a:r>
              <a:rPr lang="en-US" sz="2500" baseline="30000" dirty="0"/>
              <a:t>47</a:t>
            </a:r>
            <a:r>
              <a:rPr lang="en-US" sz="2500" dirty="0"/>
              <a:t> "And if anyone hears My words and does not believe, I do not judge him; for I did not come to judge the world but to save the world.  </a:t>
            </a:r>
            <a:r>
              <a:rPr lang="en-US" sz="2500" baseline="30000" dirty="0"/>
              <a:t>48</a:t>
            </a:r>
            <a:r>
              <a:rPr lang="en-US" sz="2500" dirty="0"/>
              <a:t> "He who rejects Me, and does not receive My words, has that which judges him -- the word that I have spoken will judge him in the last day.  </a:t>
            </a:r>
            <a:r>
              <a:rPr lang="en-US" sz="2500" baseline="30000" dirty="0"/>
              <a:t>49</a:t>
            </a:r>
            <a:r>
              <a:rPr lang="en-US" sz="2500" dirty="0"/>
              <a:t> "For I have not spoken on My own </a:t>
            </a:r>
            <a:r>
              <a:rPr lang="en-US" sz="2500" i="1" dirty="0"/>
              <a:t>authority; </a:t>
            </a:r>
            <a:r>
              <a:rPr lang="en-US" sz="2500" dirty="0"/>
              <a:t>but the Father who sent Me gave Me a command, what I should say and what I should speak.  </a:t>
            </a:r>
            <a:r>
              <a:rPr lang="en-US" sz="2500" baseline="30000" dirty="0"/>
              <a:t>50</a:t>
            </a:r>
            <a:r>
              <a:rPr lang="en-US" sz="2500" dirty="0"/>
              <a:t> "And I know that His command is everlasting life. Therefore, whatever I speak, just as the Father has told Me, so I speak."</a:t>
            </a:r>
          </a:p>
        </p:txBody>
      </p:sp>
    </p:spTree>
    <p:extLst>
      <p:ext uri="{BB962C8B-B14F-4D97-AF65-F5344CB8AC3E}">
        <p14:creationId xmlns:p14="http://schemas.microsoft.com/office/powerpoint/2010/main" val="1123442557"/>
      </p:ext>
    </p:extLst>
  </p:cSld>
  <p:clrMapOvr>
    <a:masterClrMapping/>
  </p:clrMapOvr>
  <p:transition spd="med">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Jn. 14:8  Philip said to Him, "Lord, show us the Father, and it is sufficient for us."  </a:t>
            </a:r>
            <a:r>
              <a:rPr lang="en-US" baseline="30000"/>
              <a:t>9</a:t>
            </a:r>
            <a:r>
              <a:rPr lang="en-US"/>
              <a:t> Jesus said to him, "Have I been with you so long, and yet you have not known Me, Philip? He who has seen Me has seen the Father; so how can you say,`Show us the Father '?</a:t>
            </a:r>
            <a:r>
              <a:rPr lang="en-US" b="0"/>
              <a:t/>
            </a:r>
            <a:br>
              <a:rPr lang="en-US" b="0"/>
            </a:br>
            <a:endParaRPr lang="en-US" dirty="0"/>
          </a:p>
        </p:txBody>
      </p:sp>
    </p:spTree>
    <p:extLst>
      <p:ext uri="{BB962C8B-B14F-4D97-AF65-F5344CB8AC3E}">
        <p14:creationId xmlns:p14="http://schemas.microsoft.com/office/powerpoint/2010/main" val="2385805563"/>
      </p:ext>
    </p:extLst>
  </p:cSld>
  <p:clrMapOvr>
    <a:masterClrMapping/>
  </p:clrMapOvr>
  <p:transition spd="med">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Jn. 12:48 "He who rejects Me, and does not receive My words, has that which judges him-- the word that I have spoken will judge him in the last day.</a:t>
            </a:r>
          </a:p>
          <a:p>
            <a:r>
              <a:rPr lang="en-US"/>
              <a:t> </a:t>
            </a:r>
          </a:p>
        </p:txBody>
      </p:sp>
    </p:spTree>
    <p:extLst>
      <p:ext uri="{BB962C8B-B14F-4D97-AF65-F5344CB8AC3E}">
        <p14:creationId xmlns:p14="http://schemas.microsoft.com/office/powerpoint/2010/main" val="1733941869"/>
      </p:ext>
    </p:extLst>
  </p:cSld>
  <p:clrMapOvr>
    <a:masterClrMapping/>
  </p:clrMapOvr>
  <p:transition spd="med">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2 Jn. 1:9  Whoever transgresses</a:t>
            </a:r>
            <a:r>
              <a:rPr lang="en-US" baseline="30000"/>
              <a:t>1 </a:t>
            </a:r>
            <a:r>
              <a:rPr lang="en-US"/>
              <a:t>and does not abide in the doctrine of Christ does not have God. He who abides in the doctrine of Christ has both the Father and the Son.</a:t>
            </a:r>
          </a:p>
        </p:txBody>
      </p:sp>
    </p:spTree>
    <p:extLst>
      <p:ext uri="{BB962C8B-B14F-4D97-AF65-F5344CB8AC3E}">
        <p14:creationId xmlns:p14="http://schemas.microsoft.com/office/powerpoint/2010/main" val="1961287678"/>
      </p:ext>
    </p:extLst>
  </p:cSld>
  <p:clrMapOvr>
    <a:masterClrMapping/>
  </p:clrMapOvr>
  <p:transition spd="med">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1 Cor. 12:26 And if one member suffers, all the members suffer with </a:t>
            </a:r>
            <a:r>
              <a:rPr lang="en-US" i="1"/>
              <a:t>it</a:t>
            </a:r>
            <a:r>
              <a:rPr lang="en-US"/>
              <a:t>; or if one member is honored, all the members rejoice with </a:t>
            </a:r>
            <a:r>
              <a:rPr lang="en-US" i="1"/>
              <a:t>it</a:t>
            </a:r>
            <a:r>
              <a:rPr lang="en-US"/>
              <a:t>.</a:t>
            </a:r>
          </a:p>
          <a:p>
            <a:r>
              <a:rPr lang="en-US"/>
              <a:t> </a:t>
            </a:r>
          </a:p>
        </p:txBody>
      </p:sp>
    </p:spTree>
    <p:extLst>
      <p:ext uri="{BB962C8B-B14F-4D97-AF65-F5344CB8AC3E}">
        <p14:creationId xmlns:p14="http://schemas.microsoft.com/office/powerpoint/2010/main" val="2376471186"/>
      </p:ext>
    </p:extLst>
  </p:cSld>
  <p:clrMapOvr>
    <a:masterClrMapping/>
  </p:clrMapOvr>
  <p:transition spd="med">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Lk. 21:37 And in the daytime He was teaching in the temple, but at night He went out and stayed on the mountain called Olivet.  </a:t>
            </a:r>
            <a:r>
              <a:rPr lang="en-US" baseline="30000"/>
              <a:t>38</a:t>
            </a:r>
            <a:r>
              <a:rPr lang="en-US"/>
              <a:t> Then early in the morning all the people came to Him in the temple to hear Him.</a:t>
            </a:r>
          </a:p>
        </p:txBody>
      </p:sp>
    </p:spTree>
    <p:extLst>
      <p:ext uri="{BB962C8B-B14F-4D97-AF65-F5344CB8AC3E}">
        <p14:creationId xmlns:p14="http://schemas.microsoft.com/office/powerpoint/2010/main" val="787224451"/>
      </p:ext>
    </p:extLst>
  </p:cSld>
  <p:clrMapOvr>
    <a:masterClrMapping/>
  </p:clrMapOvr>
  <p:transition spd="med">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Matt. 26:3 Then the chief priests, the scribes, and the elders of the people assembled at the palace of the high priest, who was called Caiaphas,  </a:t>
            </a:r>
            <a:r>
              <a:rPr lang="en-US" baseline="30000"/>
              <a:t>4</a:t>
            </a:r>
            <a:r>
              <a:rPr lang="en-US"/>
              <a:t> and plotted to take Jesus by trickery and kill </a:t>
            </a:r>
            <a:r>
              <a:rPr lang="en-US" i="1"/>
              <a:t>Him</a:t>
            </a:r>
            <a:r>
              <a:rPr lang="en-US"/>
              <a:t>.  </a:t>
            </a:r>
            <a:r>
              <a:rPr lang="en-US" baseline="30000"/>
              <a:t>5</a:t>
            </a:r>
            <a:r>
              <a:rPr lang="en-US"/>
              <a:t> But they said, "Not during the feast, lest there be an uproar among the people." </a:t>
            </a:r>
          </a:p>
        </p:txBody>
      </p:sp>
    </p:spTree>
    <p:extLst>
      <p:ext uri="{BB962C8B-B14F-4D97-AF65-F5344CB8AC3E}">
        <p14:creationId xmlns:p14="http://schemas.microsoft.com/office/powerpoint/2010/main" val="3820294836"/>
      </p:ext>
    </p:extLst>
  </p:cSld>
  <p:clrMapOvr>
    <a:masterClrMapping/>
  </p:clrMapOvr>
  <p:transition spd="med">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Luke 22:1 Now the Feast of Unleavened Bread drew near, which is called Passover.  </a:t>
            </a:r>
            <a:r>
              <a:rPr lang="en-US" baseline="30000"/>
              <a:t>2</a:t>
            </a:r>
            <a:r>
              <a:rPr lang="en-US"/>
              <a:t> And the chief priests and the scribes sought how they might kill Him, for they feared the people.</a:t>
            </a:r>
          </a:p>
        </p:txBody>
      </p:sp>
    </p:spTree>
    <p:extLst>
      <p:ext uri="{BB962C8B-B14F-4D97-AF65-F5344CB8AC3E}">
        <p14:creationId xmlns:p14="http://schemas.microsoft.com/office/powerpoint/2010/main" val="3569160525"/>
      </p:ext>
    </p:extLst>
  </p:cSld>
  <p:clrMapOvr>
    <a:masterClrMapping/>
  </p:clrMapOvr>
  <p:transition spd="med">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643253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400" dirty="0"/>
              <a:t>Matt. 26:14 Then one of the twelve, called Judas Iscariot, went to the chief priests  </a:t>
            </a:r>
            <a:r>
              <a:rPr lang="en-US" sz="2400" baseline="30000" dirty="0"/>
              <a:t>15</a:t>
            </a:r>
            <a:r>
              <a:rPr lang="en-US" sz="2400" dirty="0"/>
              <a:t> and said, "What are you willing to give me if I deliver Him to you?" And they counted out to him thirty pieces of silver.  </a:t>
            </a:r>
            <a:r>
              <a:rPr lang="en-US" sz="2400" baseline="30000" dirty="0"/>
              <a:t>16</a:t>
            </a:r>
            <a:r>
              <a:rPr lang="en-US" sz="2400" dirty="0"/>
              <a:t> So from that time he sought opportunity to betray Him. </a:t>
            </a:r>
          </a:p>
          <a:p>
            <a:r>
              <a:rPr lang="en-US" sz="2400" dirty="0"/>
              <a:t> </a:t>
            </a:r>
          </a:p>
          <a:p>
            <a:r>
              <a:rPr lang="en-US" sz="2400" dirty="0"/>
              <a:t>Mk. 14:10 Then Judas Iscariot, one of the twelve, went to the chief priests to betray Him to them.  </a:t>
            </a:r>
            <a:r>
              <a:rPr lang="en-US" sz="2400" baseline="30000" dirty="0"/>
              <a:t>11</a:t>
            </a:r>
            <a:r>
              <a:rPr lang="en-US" sz="2400" dirty="0"/>
              <a:t> And when they heard </a:t>
            </a:r>
            <a:r>
              <a:rPr lang="en-US" sz="2400" i="1" dirty="0"/>
              <a:t>it</a:t>
            </a:r>
            <a:r>
              <a:rPr lang="en-US" sz="2400" dirty="0"/>
              <a:t>, they were glad, and promised to give him money. So he sought how he might conveniently betray Him.</a:t>
            </a:r>
          </a:p>
          <a:p>
            <a:r>
              <a:rPr lang="en-US" sz="2400" dirty="0"/>
              <a:t> </a:t>
            </a:r>
          </a:p>
          <a:p>
            <a:r>
              <a:rPr lang="en-US" sz="2400" dirty="0"/>
              <a:t>Lk. 22:3 Then Satan entered Judas, surnamed Iscariot, who was numbered among the twelve.  </a:t>
            </a:r>
            <a:r>
              <a:rPr lang="en-US" sz="2400" baseline="30000" dirty="0"/>
              <a:t>4</a:t>
            </a:r>
            <a:r>
              <a:rPr lang="en-US" sz="2400" dirty="0"/>
              <a:t> So he went his way and conferred with the chief priests and captains, how he might betray Him to them.  </a:t>
            </a:r>
            <a:r>
              <a:rPr lang="en-US" sz="2400" baseline="30000" dirty="0"/>
              <a:t>5</a:t>
            </a:r>
            <a:r>
              <a:rPr lang="en-US" sz="2400" dirty="0"/>
              <a:t> And they were glad, and agreed to give him money.</a:t>
            </a:r>
          </a:p>
          <a:p>
            <a:r>
              <a:rPr lang="en-US" sz="2400" dirty="0"/>
              <a:t> </a:t>
            </a:r>
          </a:p>
        </p:txBody>
      </p:sp>
    </p:spTree>
    <p:extLst>
      <p:ext uri="{BB962C8B-B14F-4D97-AF65-F5344CB8AC3E}">
        <p14:creationId xmlns:p14="http://schemas.microsoft.com/office/powerpoint/2010/main" val="2544020481"/>
      </p:ext>
    </p:extLst>
  </p:cSld>
  <p:clrMapOvr>
    <a:masterClrMapping/>
  </p:clrMapOvr>
  <p:transition spd="med">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He sold out Jesus for 30 silver coins, which was </a:t>
            </a:r>
            <a:r>
              <a:rPr lang="en-US" dirty="0" smtClean="0"/>
              <a:t>the price </a:t>
            </a:r>
            <a:r>
              <a:rPr lang="en-US" dirty="0"/>
              <a:t>to be paid for a slave who had been killed by </a:t>
            </a:r>
            <a:r>
              <a:rPr lang="en-US" dirty="0" smtClean="0"/>
              <a:t>an animal </a:t>
            </a:r>
            <a:r>
              <a:rPr lang="en-US" dirty="0"/>
              <a:t>(Ex. 21:32). Of course, this price for our Savior was predicted by Zechariah (Zech. 11:12-13). </a:t>
            </a:r>
            <a:endParaRPr lang="en-US" dirty="0"/>
          </a:p>
        </p:txBody>
      </p:sp>
    </p:spTree>
    <p:extLst>
      <p:ext uri="{BB962C8B-B14F-4D97-AF65-F5344CB8AC3E}">
        <p14:creationId xmlns:p14="http://schemas.microsoft.com/office/powerpoint/2010/main" val="2831579287"/>
      </p:ext>
    </p:extLst>
  </p:cSld>
  <p:clrMapOvr>
    <a:masterClrMapping/>
  </p:clrMapOvr>
  <p:transition spd="med">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179054730"/>
      </p:ext>
    </p:extLst>
  </p:cSld>
  <p:clrMapOvr>
    <a:masterClrMapping/>
  </p:clrMapOvr>
  <p:transition spd="med">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3191022507"/>
      </p:ext>
    </p:extLst>
  </p:cSld>
  <p:clrMapOvr>
    <a:masterClrMapping/>
  </p:clrMapOvr>
  <p:transition spd="med">
    <p:pull/>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713321722"/>
      </p:ext>
    </p:extLst>
  </p:cSld>
  <p:clrMapOvr>
    <a:masterClrMapping/>
  </p:clrMapOvr>
  <p:transition spd="med">
    <p:pull/>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092359583"/>
      </p:ext>
    </p:extLst>
  </p:cSld>
  <p:clrMapOvr>
    <a:masterClrMapping/>
  </p:clrMapOvr>
  <p:transition spd="med">
    <p:pull/>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867702997"/>
      </p:ext>
    </p:extLst>
  </p:cSld>
  <p:clrMapOvr>
    <a:masterClrMapping/>
  </p:clrMapOvr>
  <p:transition spd="med">
    <p:pull/>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348924506"/>
      </p:ext>
    </p:extLst>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John 12:20 Now there were certain Greeks among those who came up to worship at the feast.  21 Then they came to Philip, who was from Bethsaida of Galilee, and asked him, saying, "Sir, we wish to see Jesus."  22 Philip came and told Andrew, and in turn Andrew and Philip told Jesus.</a:t>
            </a:r>
            <a:endParaRPr lang="en-US" dirty="0"/>
          </a:p>
        </p:txBody>
      </p:sp>
    </p:spTree>
    <p:extLst>
      <p:ext uri="{BB962C8B-B14F-4D97-AF65-F5344CB8AC3E}">
        <p14:creationId xmlns:p14="http://schemas.microsoft.com/office/powerpoint/2010/main" val="1139070265"/>
      </p:ext>
    </p:extLst>
  </p:cSld>
  <p:clrMapOvr>
    <a:masterClrMapping/>
  </p:clrMapOvr>
  <p:transition spd="med">
    <p:pul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1091118472"/>
      </p:ext>
    </p:extLst>
  </p:cSld>
  <p:clrMapOvr>
    <a:masterClrMapping/>
  </p:clrMapOvr>
  <p:transition spd="med">
    <p:pull/>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3957883276"/>
      </p:ext>
    </p:extLst>
  </p:cSld>
  <p:clrMapOvr>
    <a:masterClrMapping/>
  </p:clrMapOvr>
  <p:transition spd="med">
    <p:pull/>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4166072774"/>
      </p:ext>
    </p:extLst>
  </p:cSld>
  <p:clrMapOvr>
    <a:masterClrMapping/>
  </p:clrMapOvr>
  <p:transition spd="med">
    <p:pull/>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2696238067"/>
      </p:ext>
    </p:extLst>
  </p:cSld>
  <p:clrMapOvr>
    <a:masterClrMapping/>
  </p:clrMapOvr>
  <p:transition spd="med">
    <p:pull/>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endParaRPr lang="en-US" dirty="0"/>
          </a:p>
        </p:txBody>
      </p:sp>
    </p:spTree>
    <p:extLst>
      <p:ext uri="{BB962C8B-B14F-4D97-AF65-F5344CB8AC3E}">
        <p14:creationId xmlns:p14="http://schemas.microsoft.com/office/powerpoint/2010/main" val="633454436"/>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483209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12:23 But Jesus answered them, saying, "The hour has come that the Son of Man should be glorified.  </a:t>
            </a:r>
            <a:r>
              <a:rPr lang="en-US" baseline="30000" dirty="0"/>
              <a:t>24</a:t>
            </a:r>
            <a:r>
              <a:rPr lang="en-US" dirty="0"/>
              <a:t> "Most assuredly, I say to you, unless a grain of wheat falls into the ground and dies, it remains alone; but if it dies, it produces much grain.  </a:t>
            </a:r>
            <a:r>
              <a:rPr lang="en-US" baseline="30000" dirty="0"/>
              <a:t>25</a:t>
            </a:r>
            <a:r>
              <a:rPr lang="en-US" dirty="0"/>
              <a:t> "He who loves his life will lose it, and he who hates his life in this world will keep it for eternal life.  </a:t>
            </a:r>
            <a:r>
              <a:rPr lang="en-US" baseline="30000" dirty="0"/>
              <a:t>26</a:t>
            </a:r>
            <a:r>
              <a:rPr lang="en-US" dirty="0"/>
              <a:t> "If anyone serves Me, let him follow Me; and where I am, there My servant will be also. If anyone serves Me, him </a:t>
            </a:r>
            <a:r>
              <a:rPr lang="en-US" i="1" dirty="0"/>
              <a:t>My </a:t>
            </a:r>
            <a:r>
              <a:rPr lang="en-US" dirty="0"/>
              <a:t>Father will honor.</a:t>
            </a:r>
          </a:p>
        </p:txBody>
      </p:sp>
    </p:spTree>
    <p:extLst>
      <p:ext uri="{BB962C8B-B14F-4D97-AF65-F5344CB8AC3E}">
        <p14:creationId xmlns:p14="http://schemas.microsoft.com/office/powerpoint/2010/main" val="2736277676"/>
      </p:ext>
    </p:extLst>
  </p:cSld>
  <p:clrMapOvr>
    <a:masterClrMapping/>
  </p:clrMapOvr>
  <p:transition spd="med">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 26:31 Then Jesus said to them, "All of you will be made to stumble because of Me this night, for it is </a:t>
            </a:r>
            <a:r>
              <a:rPr lang="en-US" dirty="0" err="1"/>
              <a:t>written:`I</a:t>
            </a:r>
            <a:r>
              <a:rPr lang="en-US" dirty="0"/>
              <a:t> will strike the Shepherd, And the sheep of the flock will be scattered</a:t>
            </a:r>
            <a:r>
              <a:rPr lang="en-US" dirty="0" smtClean="0"/>
              <a:t>.‘</a:t>
            </a:r>
          </a:p>
          <a:p>
            <a:endParaRPr lang="en-US" dirty="0"/>
          </a:p>
          <a:p>
            <a:endParaRPr lang="en-US" dirty="0" smtClean="0"/>
          </a:p>
          <a:p>
            <a:r>
              <a:rPr lang="en-US" baseline="30000" dirty="0"/>
              <a:t>25</a:t>
            </a:r>
            <a:r>
              <a:rPr lang="en-US" dirty="0"/>
              <a:t> "He who loves his life will lose it, and he who hates his life in this world will keep it for eternal life.</a:t>
            </a:r>
            <a:r>
              <a:rPr lang="en-US" dirty="0" smtClean="0"/>
              <a:t>  </a:t>
            </a:r>
            <a:endParaRPr lang="en-US" dirty="0"/>
          </a:p>
        </p:txBody>
      </p:sp>
    </p:spTree>
    <p:extLst>
      <p:ext uri="{BB962C8B-B14F-4D97-AF65-F5344CB8AC3E}">
        <p14:creationId xmlns:p14="http://schemas.microsoft.com/office/powerpoint/2010/main" val="3552789115"/>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“Do you not know that to whom you present yourselves slaves to obey, you are that one's slaves whom you obey, whether of sin </a:t>
            </a:r>
            <a:r>
              <a:rPr lang="en-US" i="1"/>
              <a:t>leading </a:t>
            </a:r>
            <a:r>
              <a:rPr lang="en-US"/>
              <a:t>to death, or of obedience </a:t>
            </a:r>
            <a:r>
              <a:rPr lang="en-US" i="1"/>
              <a:t>leading </a:t>
            </a:r>
            <a:r>
              <a:rPr lang="en-US"/>
              <a:t>to righteousness?” (Rom. 6:16). </a:t>
            </a:r>
          </a:p>
        </p:txBody>
      </p:sp>
    </p:spTree>
    <p:extLst>
      <p:ext uri="{BB962C8B-B14F-4D97-AF65-F5344CB8AC3E}">
        <p14:creationId xmlns:p14="http://schemas.microsoft.com/office/powerpoint/2010/main" val="3542748753"/>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31173"/>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a:t>John 12:27 " Now My soul is troubled, and what shall I say? 'Father, save Me from this hour'? But for this purpose I came to this hour.  </a:t>
            </a:r>
            <a:r>
              <a:rPr lang="en-US" baseline="30000"/>
              <a:t>28</a:t>
            </a:r>
            <a:r>
              <a:rPr lang="en-US"/>
              <a:t> "Father, glorify Your name." Then a voice came from heaven, </a:t>
            </a:r>
            <a:r>
              <a:rPr lang="en-US" i="1"/>
              <a:t>saying, </a:t>
            </a:r>
            <a:r>
              <a:rPr lang="en-US"/>
              <a:t>"I have both glorified </a:t>
            </a:r>
            <a:r>
              <a:rPr lang="en-US" i="1"/>
              <a:t>it </a:t>
            </a:r>
            <a:r>
              <a:rPr lang="en-US"/>
              <a:t>and will glorify </a:t>
            </a:r>
            <a:r>
              <a:rPr lang="en-US" i="1"/>
              <a:t>it </a:t>
            </a:r>
            <a:r>
              <a:rPr lang="en-US"/>
              <a:t>again."  </a:t>
            </a:r>
            <a:r>
              <a:rPr lang="en-US" baseline="30000"/>
              <a:t>29</a:t>
            </a:r>
            <a:r>
              <a:rPr lang="en-US"/>
              <a:t> Therefore the people who stood by and heard </a:t>
            </a:r>
            <a:r>
              <a:rPr lang="en-US" i="1"/>
              <a:t>it </a:t>
            </a:r>
            <a:r>
              <a:rPr lang="en-US"/>
              <a:t>said that it had thundered. Others said, "An angel has spoken to Him."  </a:t>
            </a:r>
            <a:r>
              <a:rPr lang="en-US" baseline="30000"/>
              <a:t>30</a:t>
            </a:r>
            <a:r>
              <a:rPr lang="en-US"/>
              <a:t> Jesus answered and said, "This voice did not come because of Me, but for your sake.  </a:t>
            </a:r>
            <a:r>
              <a:rPr lang="en-US" baseline="30000"/>
              <a:t>31</a:t>
            </a:r>
            <a:r>
              <a:rPr lang="en-US"/>
              <a:t> "Now is the judgment of this world; now the ruler of this world will be cast out. </a:t>
            </a:r>
            <a:endParaRPr lang="en-US" dirty="0"/>
          </a:p>
        </p:txBody>
      </p:sp>
    </p:spTree>
    <p:extLst>
      <p:ext uri="{BB962C8B-B14F-4D97-AF65-F5344CB8AC3E}">
        <p14:creationId xmlns:p14="http://schemas.microsoft.com/office/powerpoint/2010/main" val="3812118994"/>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smtClean="0"/>
              <a:t>“Troubled”: </a:t>
            </a:r>
            <a:r>
              <a:rPr lang="en-US" dirty="0"/>
              <a:t>“To cause one inward commotion, take away his calmness of mind … to render anxious or distressed” (Thayer). </a:t>
            </a:r>
            <a:endParaRPr lang="en-US" dirty="0"/>
          </a:p>
        </p:txBody>
      </p:sp>
    </p:spTree>
    <p:extLst>
      <p:ext uri="{BB962C8B-B14F-4D97-AF65-F5344CB8AC3E}">
        <p14:creationId xmlns:p14="http://schemas.microsoft.com/office/powerpoint/2010/main" val="778824580"/>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4435</TotalTime>
  <Words>2027</Words>
  <Application>Microsoft Office PowerPoint</Application>
  <PresentationFormat>On-screen Show (4:3)</PresentationFormat>
  <Paragraphs>96</Paragraphs>
  <Slides>44</Slides>
  <Notes>44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vvvv</dc:creator>
  <cp:lastModifiedBy>cougan c</cp:lastModifiedBy>
  <cp:revision>73</cp:revision>
  <dcterms:created xsi:type="dcterms:W3CDTF">2006-12-19T00:50:39Z</dcterms:created>
  <dcterms:modified xsi:type="dcterms:W3CDTF">2016-02-01T07:26:40Z</dcterms:modified>
</cp:coreProperties>
</file>